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f820812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f820812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b5a39a8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 and Thomas</a:t>
            </a:r>
            <a:endParaRPr/>
          </a:p>
        </p:txBody>
      </p:sp>
      <p:sp>
        <p:nvSpPr>
          <p:cNvPr id="146" name="Google Shape;146;g11b5a39a84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52398453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Jay </a:t>
            </a:r>
            <a:endParaRPr/>
          </a:p>
        </p:txBody>
      </p:sp>
      <p:sp>
        <p:nvSpPr>
          <p:cNvPr id="152" name="Google Shape;152;g12523984534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2398453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Jay</a:t>
            </a:r>
            <a:endParaRPr/>
          </a:p>
        </p:txBody>
      </p:sp>
      <p:sp>
        <p:nvSpPr>
          <p:cNvPr id="158" name="Google Shape;158;g12523984534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5239845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523984534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52398453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2523984534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b5a39a8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1b5a39a84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b5a39a8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1b5a39a84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def00a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Payne</a:t>
            </a:r>
            <a:endParaRPr/>
          </a:p>
        </p:txBody>
      </p:sp>
      <p:sp>
        <p:nvSpPr>
          <p:cNvPr id="109" name="Google Shape;109;gedef00a40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239845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Payne</a:t>
            </a:r>
            <a:endParaRPr/>
          </a:p>
        </p:txBody>
      </p:sp>
      <p:sp>
        <p:nvSpPr>
          <p:cNvPr id="115" name="Google Shape;115;g125239845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b5a39a8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Payne</a:t>
            </a:r>
            <a:endParaRPr/>
          </a:p>
        </p:txBody>
      </p:sp>
      <p:sp>
        <p:nvSpPr>
          <p:cNvPr id="121" name="Google Shape;121;g11b5a39a84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2398453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Kyle and Thomas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523984534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538d02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Kyle and Thomas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26538d026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239845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Kyle and Thomas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52398453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hyperlink" Target="https://speadle.web.ap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8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hyperlink" Target="https://www.kaggle.com/datasets?tags=13207-Computer+Vision'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Oswald"/>
              <a:buNone/>
            </a:pPr>
            <a:r>
              <a:rPr lang="en-US" sz="8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ITCS 4152/5152: Speed Limit Sign Detection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Group 11: Thomas Carr, Kyle Ward, Payne Miller, Jay Yadav, Makalia Vang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Results (cont.)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975" y="1199363"/>
            <a:ext cx="8942101" cy="44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786075" y="1490450"/>
            <a:ext cx="9040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best model achieved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 accuracy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Faced some challenges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Scheduling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full-time students and full-time employees/part-time students.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were pre-processing the images on our own, but then figured out a CNN would do it better.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Picking a topic of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a large, diverse, dataset was a huge boon.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2786075" y="1490450"/>
            <a:ext cx="904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Hosted our backend server on a personal server machine.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Wanted to hit 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 goal of a live system demonstration.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speadle.web.app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2786075" y="1490450"/>
            <a:ext cx="90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you!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786075" y="1490450"/>
            <a:ext cx="90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Professor Archit and TAs.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961400" y="506550"/>
            <a:ext cx="88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147475" y="2631850"/>
            <a:ext cx="2692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Payne Miller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Preparation of Data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Assisted with Backend Demo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Presentation Creation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875" y="1316825"/>
            <a:ext cx="1392375" cy="1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/>
          </a:blip>
          <a:srcRect b="33626" l="9870" r="3466" t="8197"/>
          <a:stretch/>
        </p:blipFill>
        <p:spPr>
          <a:xfrm>
            <a:off x="6004062" y="1316825"/>
            <a:ext cx="1392374" cy="13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521700" y="2631850"/>
            <a:ext cx="2357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Kyle Ward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 Creation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Creation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0" l="15440" r="4560" t="0"/>
          <a:stretch/>
        </p:blipFill>
        <p:spPr>
          <a:xfrm>
            <a:off x="9407250" y="1316825"/>
            <a:ext cx="1392376" cy="13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757038" y="2756550"/>
            <a:ext cx="2692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Jay Yadav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Preparation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of Data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Assisted with Backend &amp; Frontend Demo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Presentation Creation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2961400" y="506550"/>
            <a:ext cx="88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b="1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147475" y="2631850"/>
            <a:ext cx="2692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Thomas Carr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Preparation of Data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Assisted with Backend &amp; Frontend Demo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Model Creation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875" y="1316825"/>
            <a:ext cx="1392374" cy="13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33009" l="0" r="0" t="-2842"/>
          <a:stretch/>
        </p:blipFill>
        <p:spPr>
          <a:xfrm>
            <a:off x="6004063" y="1316825"/>
            <a:ext cx="1392373" cy="13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521700" y="2631850"/>
            <a:ext cx="2357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Makaila Vang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Presentation Creation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 of Data &amp; Research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757038" y="2756550"/>
            <a:ext cx="26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and Motivation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786075" y="1490450"/>
            <a:ext cx="90402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 Limit Detection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the speed limit can switch suddenly and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GPS systems don’t always have the right information stored (outdated.)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Speeding Tickets are expensive.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two main customers for our project: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Autonomous vehicles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 what speed it is allowed to do without relying on external data.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Map/GPS companies.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use Street View images in order to get the speed limit of roads.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Our Dataset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786075" y="1490450"/>
            <a:ext cx="9040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1,000 images of various quality, lighting, and speed limit values within our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Obtained images via the Open Source platform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Kaggle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Labels follow the format: speedLimit{Value}_{id}.avi_image{imageNumber}.png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Train/Test/Validation Split: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(70%): 767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(10%): 106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Validation(20%): 216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Our Dataset (cont.)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500" y="1680928"/>
            <a:ext cx="8845076" cy="44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Our Methodology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2453625" y="1347975"/>
            <a:ext cx="9505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is a CNN built using Tensorflow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Utilizes max pooling, average pooling, and upsampling layers for feature extraction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 with Categorical Cross-entropy loss 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is a probability distribution of possible classes (25,30,35,40,45,50mph)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Outside-In approach: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Assumptions: Speed limit sign is square, numbers will always be contained within this square. Number will exist solely of lines and curves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Conv-Pooling layer uses a max-pool pair for extracting the parts that define the lines of the rectangle and parts of the numbers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Conv-Pooling layer pair uses an average-pool to extract the contours and curvatures of the numbers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upsampled before feeding into the MLP part of the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transformed the images into 64 x 64 pixels and applied a Grayscale filter.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Our Methodology - Second Model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453625" y="1347975"/>
            <a:ext cx="9505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Convolutions Before Any Pooling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hopes of finding a new parameters missed by 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Reshaped Images to 224x224x3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RGB instead of BW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More Data Augmentation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Blur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(30°)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X/Y Shifting (30px)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80/20 train/test split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907700" y="1994100"/>
            <a:ext cx="42843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conv2d_44 (Conv2D)          (None, 224, 224, 16)      784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conv2d_45 (Conv2D)          (None, 224, 224, 16)      4112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conv2d_46 (Conv2D)          (None, 224, 224, 16)      4112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batch_normalization_18      (None, 224, 224, 16)      64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average_pooling2d_8         (None, 112, 112, 16)      0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conv2d_47 (Conv2D)          (None, 112, 112, 32)      4640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conv2d_48 (Conv2D)          (None, 112, 112, 32)      9248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conv2d_49 (Conv2D)          (None, 112, 112, 32)      9248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batch_normalization_19      (None, 112, 112, 32)      128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average_pooling2d_9         (None, 56, 56, 32)        0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conv2d_50 (Conv2D)          (None, 56, 56, 64)        18496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conv2d_51 (Conv2D)          (None, 56, 56, 64)        36928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conv2d_52 (Conv2D)          (None, 56, 56, 64)        36928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batch_normalization_20      (None, 56, 56, 64)        256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max_pooling2d_12            (None, 28, 28, 64)        0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conv2d_53 (Conv2D)          (None, 28, 28, 128)       73856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conv2d_54 (Conv2D)          (None, 28, 28, 128)       147584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conv2d_55 (Conv2D)          (None, 28, 28, 128)       147584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batch_normalization_21      (None, 28, 28, 128)       512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max_pooling2d_13            (None, 14, 14, 128)       0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flatten_5 (Flatten)         (None, 25088)             0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dense_25 (Dense)            (None, 256)               6422784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dropout_17 (Dropout)        (None, 256)               0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dense_26 (Dense)            (None, 128)               32896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dropout_18 (Dropout)        (None, 128)               0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dense_27 (Dense)            (None, 32)                4128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dropout_19 (Dropout)        (None, 32)                0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dense_28 (Dense)            (None, 16)                528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dense_29 (Dense)            (None, 7)                 119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Total params: 6,954,935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Trainable params: 6,954,455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Non-trainable params: 480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2717875" y="535775"/>
            <a:ext cx="82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786075" y="1490450"/>
            <a:ext cx="90402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best model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 development perspective: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base model of 85%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there we iterated to 86%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Ultimately optimized up to 90% accuracy.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the simple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Accuracy: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number of correct reads / total number of reads.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was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cross entropy.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